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58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1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6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5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4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3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0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4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2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Unity –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</a:t>
            </a:r>
            <a:r>
              <a:rPr lang="en-US" dirty="0" err="1">
                <a:solidFill>
                  <a:srgbClr val="FFFFFF"/>
                </a:solidFill>
              </a:rPr>
              <a:t>nIELSON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71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12DF-831D-4C2E-A443-38CDC5E45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End Result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F3656-BE64-497A-854D-A0B7E345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09" y="1737360"/>
            <a:ext cx="8146815" cy="45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9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687E-5F41-4D3E-960F-3CD94307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65A08-BA9D-45CE-8643-CA4592F0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8765177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number of interactions that you can create for the player in VR.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Weapons, bows, </a:t>
            </a:r>
            <a:r>
              <a:rPr lang="en-US" dirty="0" err="1"/>
              <a:t>equipables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Physics based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Doors, Chests,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will be dealing with existing prefabs for the time being. More </a:t>
            </a:r>
            <a:r>
              <a:rPr lang="en-US" dirty="0" err="1"/>
              <a:t>indepth</a:t>
            </a:r>
            <a:r>
              <a:rPr lang="en-US" dirty="0"/>
              <a:t> interactions will be covered in the scripting tutorials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5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C5B28-96BE-4BF3-98D8-CCEA0050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Interaction System: Bows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32D6B-E9ED-408D-B00F-E347C13F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3" t="8707" b="39007"/>
          <a:stretch/>
        </p:blipFill>
        <p:spPr>
          <a:xfrm>
            <a:off x="633999" y="2044320"/>
            <a:ext cx="6909801" cy="25059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F2D8-BBE8-4537-9DFB-79C9D97B4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use the existing </a:t>
            </a:r>
            <a:r>
              <a:rPr lang="en-US" dirty="0" err="1"/>
              <a:t>SteamVR</a:t>
            </a:r>
            <a:r>
              <a:rPr lang="en-US" dirty="0"/>
              <a:t> Bow prefab and various scripts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creating a 3D Object &gt; Sphere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 the Inspector Panel, Remove the mesh renderer, and set the scale to 0.75 for X, Y, 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the sphere to </a:t>
            </a:r>
            <a:r>
              <a:rPr lang="en-US" b="1" dirty="0"/>
              <a:t>“</a:t>
            </a:r>
            <a:r>
              <a:rPr lang="en-US" b="1" dirty="0" err="1"/>
              <a:t>BowPickup</a:t>
            </a:r>
            <a:r>
              <a:rPr lang="en-US" b="1" dirty="0"/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F49A0-3B54-4BAD-846B-504954FE7035}"/>
              </a:ext>
            </a:extLst>
          </p:cNvPr>
          <p:cNvSpPr txBox="1"/>
          <p:nvPr/>
        </p:nvSpPr>
        <p:spPr>
          <a:xfrm>
            <a:off x="846306" y="4824919"/>
            <a:ext cx="62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sphere will act as the trigger area for us to pick up the bow</a:t>
            </a:r>
          </a:p>
        </p:txBody>
      </p:sp>
    </p:spTree>
    <p:extLst>
      <p:ext uri="{BB962C8B-B14F-4D97-AF65-F5344CB8AC3E}">
        <p14:creationId xmlns:p14="http://schemas.microsoft.com/office/powerpoint/2010/main" val="224992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A8DD0-58F3-44BB-B8DF-E2902AF1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Bow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7544-C581-4102-A1CE-962DDCA62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Grab the Longbow prefab for </a:t>
            </a:r>
            <a:r>
              <a:rPr lang="en-US" sz="1400" dirty="0" err="1">
                <a:solidFill>
                  <a:srgbClr val="FFFFFF"/>
                </a:solidFill>
              </a:rPr>
              <a:t>SteamVR</a:t>
            </a:r>
            <a:r>
              <a:rPr lang="en-US" sz="1400" dirty="0">
                <a:solidFill>
                  <a:srgbClr val="FFFFFF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 Assets &gt; </a:t>
            </a:r>
            <a:r>
              <a:rPr lang="en-US" sz="1400" dirty="0" err="1">
                <a:solidFill>
                  <a:srgbClr val="FFFFFF"/>
                </a:solidFill>
              </a:rPr>
              <a:t>SteamVR</a:t>
            </a:r>
            <a:r>
              <a:rPr lang="en-US" sz="1400" dirty="0">
                <a:solidFill>
                  <a:srgbClr val="FFFFFF"/>
                </a:solidFill>
              </a:rPr>
              <a:t> &gt; </a:t>
            </a:r>
            <a:r>
              <a:rPr lang="en-US" sz="1400" dirty="0" err="1">
                <a:solidFill>
                  <a:srgbClr val="FFFFFF"/>
                </a:solidFill>
              </a:rPr>
              <a:t>InteractionSystem</a:t>
            </a:r>
            <a:r>
              <a:rPr lang="en-US" sz="1400" dirty="0">
                <a:solidFill>
                  <a:srgbClr val="FFFFFF"/>
                </a:solidFill>
              </a:rPr>
              <a:t> &gt; Longbow &gt; </a:t>
            </a:r>
            <a:r>
              <a:rPr lang="en-US" sz="1400" dirty="0" err="1">
                <a:solidFill>
                  <a:srgbClr val="FFFFFF"/>
                </a:solidFill>
              </a:rPr>
              <a:t>LongbowPreview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 Drag and drop the Longbow into the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Align the bow in the center of the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Use the same coordinates for position to approximate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Drag the Longbow in hierarchy onto the </a:t>
            </a:r>
            <a:r>
              <a:rPr lang="en-US" sz="1400" dirty="0" err="1">
                <a:solidFill>
                  <a:srgbClr val="FFFFFF"/>
                </a:solidFill>
              </a:rPr>
              <a:t>BowPickup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29898-0E0E-4D44-8D22-D7D59B9B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" b="7333"/>
          <a:stretch/>
        </p:blipFill>
        <p:spPr>
          <a:xfrm>
            <a:off x="4166718" y="1402080"/>
            <a:ext cx="7859031" cy="40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0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C03F-6DBA-490B-AE80-E8BB4B2F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178A6-AC55-4CF7-919D-A8BD9FF3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11634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Lucky for us, the scripting has been handled as well.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Select the </a:t>
            </a:r>
            <a:r>
              <a:rPr lang="en-US" dirty="0" err="1"/>
              <a:t>BowPickup</a:t>
            </a:r>
            <a:r>
              <a:rPr lang="en-US" dirty="0"/>
              <a:t> in </a:t>
            </a:r>
            <a:r>
              <a:rPr lang="en-US" dirty="0" err="1"/>
              <a:t>Heirarchy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will drag and drop two scripts onto the pickup, found in </a:t>
            </a:r>
            <a:r>
              <a:rPr lang="en-US" dirty="0" err="1"/>
              <a:t>SteamVR</a:t>
            </a:r>
            <a:r>
              <a:rPr lang="en-US" dirty="0"/>
              <a:t> &gt; </a:t>
            </a:r>
            <a:r>
              <a:rPr lang="en-US" dirty="0" err="1"/>
              <a:t>InteractionSystem</a:t>
            </a:r>
            <a:r>
              <a:rPr lang="en-US" dirty="0"/>
              <a:t> &gt; Core &gt; Scripts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Interactable, and </a:t>
            </a:r>
            <a:r>
              <a:rPr lang="en-US" dirty="0" err="1"/>
              <a:t>ItemPackageSpawner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Interactable </a:t>
            </a:r>
            <a:r>
              <a:rPr lang="en-US" dirty="0"/>
              <a:t>allows the user to manipulate the object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/>
              <a:t>ItemPackageSpawner</a:t>
            </a:r>
            <a:r>
              <a:rPr lang="en-US" dirty="0"/>
              <a:t> allows the user to generate the specified item package and equip it</a:t>
            </a:r>
            <a:endParaRPr lang="en-US" b="1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B2DEF-27A7-4638-82E8-72C39E22A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97" t="8844" b="6939"/>
          <a:stretch/>
        </p:blipFill>
        <p:spPr>
          <a:xfrm>
            <a:off x="6546715" y="1845734"/>
            <a:ext cx="2634607" cy="398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73E98-41F8-4EA5-AD38-F73226C4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Bow Script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BE143-FDDB-4CBB-9B11-CFEF94CA1DBE}"/>
              </a:ext>
            </a:extLst>
          </p:cNvPr>
          <p:cNvSpPr txBox="1"/>
          <p:nvPr/>
        </p:nvSpPr>
        <p:spPr>
          <a:xfrm>
            <a:off x="1097279" y="2236304"/>
            <a:ext cx="5977938" cy="36526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The Item Package </a:t>
            </a:r>
            <a:r>
              <a:rPr lang="en-US" dirty="0" err="1">
                <a:solidFill>
                  <a:srgbClr val="FFFFFF"/>
                </a:solidFill>
              </a:rPr>
              <a:t>Spawner</a:t>
            </a:r>
            <a:r>
              <a:rPr lang="en-US" dirty="0">
                <a:solidFill>
                  <a:srgbClr val="FFFFFF"/>
                </a:solidFill>
              </a:rPr>
              <a:t> requires additional configuration.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Enable Grab Action To Take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Enable Take Back Item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Attach Item Package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This is found under Longbow (</a:t>
            </a:r>
            <a:r>
              <a:rPr lang="en-US" dirty="0" err="1">
                <a:solidFill>
                  <a:srgbClr val="FFFFFF"/>
                </a:solidFill>
              </a:rPr>
              <a:t>LongbowItemPackage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You can enable trigger hint to see which button grabs it, but by default the control is the grip buttons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Additionally, you can hide the controller on pickup under Interactable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B2C15-765B-4109-A597-634EF9B58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23" t="8662" b="7527"/>
          <a:stretch/>
        </p:blipFill>
        <p:spPr>
          <a:xfrm>
            <a:off x="7928479" y="718458"/>
            <a:ext cx="3813243" cy="57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6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F3E73-7E76-4E9D-BB45-2ABD19E2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Create Physics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CC68-0A1A-4EE1-97B2-22A9D61D0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1" t="10638" r="31542" b="48028"/>
          <a:stretch/>
        </p:blipFill>
        <p:spPr>
          <a:xfrm>
            <a:off x="643192" y="1993984"/>
            <a:ext cx="5451627" cy="2549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4E33-8E81-4F2E-A624-AD16302C5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Like in tutorial 3, we will be creating some 3D objects with </a:t>
            </a:r>
            <a:r>
              <a:rPr lang="en-US" dirty="0" err="1"/>
              <a:t>Rigidbody</a:t>
            </a:r>
            <a:r>
              <a:rPr lang="en-US" dirty="0"/>
              <a:t> components</a:t>
            </a:r>
          </a:p>
          <a:p>
            <a:r>
              <a:rPr lang="en-US" dirty="0"/>
              <a:t>Go ahead and create a cube, capsule, and cylinder in addition to the sphere</a:t>
            </a:r>
          </a:p>
          <a:p>
            <a:r>
              <a:rPr lang="en-US" dirty="0"/>
              <a:t>We will be creating some new materials next to give them more color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448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0135-3C0C-4B56-9434-5757DBEE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CC02-6B2D-4A95-BBDF-BCEC5C77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72083" cy="4023360"/>
          </a:xfrm>
        </p:spPr>
        <p:txBody>
          <a:bodyPr/>
          <a:lstStyle/>
          <a:p>
            <a:r>
              <a:rPr lang="en-US" dirty="0"/>
              <a:t>Start by making a new folder in Assets called “</a:t>
            </a:r>
            <a:r>
              <a:rPr lang="en-US" b="1" dirty="0"/>
              <a:t>Materials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Inside the folder, right click and create new material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 sure to name each one a different color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the inspector panel, adjust the albedo (Color Picker), smoothness, and any setting you like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Drag and drop onto the objects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E7010-0302-4259-B948-B747C9113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2" b="7211"/>
          <a:stretch/>
        </p:blipFill>
        <p:spPr>
          <a:xfrm>
            <a:off x="4540898" y="1845733"/>
            <a:ext cx="6999267" cy="34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3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4579-B19F-4DEC-9C90-0AB2D1A4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Final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11EF9-96EC-43BB-9C53-D55873F2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Place the bow somewhere in the level, such as on a box, the ground, or anywhere that will not be in the way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Also, for each of the </a:t>
            </a:r>
            <a:r>
              <a:rPr lang="en-US" dirty="0" err="1"/>
              <a:t>rigidbody</a:t>
            </a:r>
            <a:r>
              <a:rPr lang="en-US" dirty="0"/>
              <a:t> objects for testing, drag and drop the </a:t>
            </a:r>
            <a:r>
              <a:rPr lang="en-US" dirty="0" err="1"/>
              <a:t>ArcheryTargetPhysMaterial</a:t>
            </a:r>
            <a:r>
              <a:rPr lang="en-US" dirty="0"/>
              <a:t> to each one so the arrows will stick to them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is under Longbow &gt; </a:t>
            </a:r>
            <a:r>
              <a:rPr lang="en-US" dirty="0" err="1"/>
              <a:t>PhysicsMaterials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03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488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Intro to Unity – Interactions</vt:lpstr>
      <vt:lpstr>Basics of interaction</vt:lpstr>
      <vt:lpstr>Interaction System: Bows</vt:lpstr>
      <vt:lpstr>Bow Model</vt:lpstr>
      <vt:lpstr>Bow functionality</vt:lpstr>
      <vt:lpstr>Bow Script Configuration</vt:lpstr>
      <vt:lpstr>Create Physics Objects</vt:lpstr>
      <vt:lpstr>Creating Materials</vt:lpstr>
      <vt:lpstr>Two Final Steps</vt:lpstr>
      <vt:lpstr>End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Unity – Interactions</dc:title>
  <dc:creator>Jeremy</dc:creator>
  <cp:lastModifiedBy>Jeremy</cp:lastModifiedBy>
  <cp:revision>5</cp:revision>
  <dcterms:created xsi:type="dcterms:W3CDTF">2019-04-08T06:43:00Z</dcterms:created>
  <dcterms:modified xsi:type="dcterms:W3CDTF">2019-04-08T07:05:30Z</dcterms:modified>
</cp:coreProperties>
</file>